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sldIdLst>
    <p:sldId id="256" r:id="rId2"/>
    <p:sldId id="261" r:id="rId3"/>
    <p:sldId id="263" r:id="rId4"/>
    <p:sldId id="262" r:id="rId5"/>
    <p:sldId id="259" r:id="rId6"/>
    <p:sldId id="258" r:id="rId7"/>
    <p:sldId id="260" r:id="rId8"/>
    <p:sldId id="257" r:id="rId9"/>
  </p:sldIdLst>
  <p:sldSz cx="9144000" cy="6858000" type="screen4x3"/>
  <p:notesSz cx="6858000" cy="9144000"/>
  <p:defaultTextStyle>
    <a:defPPr>
      <a:defRPr lang="lt-LT"/>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23" autoAdjust="0"/>
  </p:normalViewPr>
  <p:slideViewPr>
    <p:cSldViewPr>
      <p:cViewPr>
        <p:scale>
          <a:sx n="76" d="100"/>
          <a:sy n="76" d="100"/>
        </p:scale>
        <p:origin x="-2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6B32CF3-6C38-4946-9405-ED410D1735E1}" type="slidenum">
              <a:rPr lang="en-US"/>
              <a:pPr>
                <a:defRPr/>
              </a:pPr>
              <a:t>‹#›</a:t>
            </a:fld>
            <a:endParaRPr lang="en-US"/>
          </a:p>
        </p:txBody>
      </p:sp>
    </p:spTree>
    <p:extLst>
      <p:ext uri="{BB962C8B-B14F-4D97-AF65-F5344CB8AC3E}">
        <p14:creationId xmlns:p14="http://schemas.microsoft.com/office/powerpoint/2010/main" val="41190667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838EDAD-97AB-4A3C-9BFB-3B696C264207}" type="slidenum">
              <a:rPr lang="en-US" sz="1200"/>
              <a:pPr/>
              <a:t>1</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5F904E8-B103-4623-8843-FB3EFF7947AF}" type="slidenum">
              <a:rPr lang="en-US" sz="1200"/>
              <a:pPr/>
              <a:t>5</a:t>
            </a:fld>
            <a:endParaRPr lang="en-US" sz="120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14A4B34-90CC-4738-988E-784C52DF984F}" type="slidenum">
              <a:rPr lang="en-US" sz="1200"/>
              <a:pPr/>
              <a:t>6</a:t>
            </a:fld>
            <a:endParaRPr lang="en-US" sz="120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C89683C-447B-490F-B265-17C582A986E0}" type="slidenum">
              <a:rPr lang="en-US" sz="1200"/>
              <a:pPr/>
              <a:t>8</a:t>
            </a:fld>
            <a:endParaRPr lang="en-US" sz="120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t-L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FD2BFDD7-9ADE-4031-9DA8-853CE9EDB50B}" type="slidenum">
              <a:rPr lang="lt-LT"/>
              <a:pPr>
                <a:defRPr/>
              </a:pPr>
              <a:t>‹#›</a:t>
            </a:fld>
            <a:endParaRPr lang="lt-LT"/>
          </a:p>
        </p:txBody>
      </p:sp>
    </p:spTree>
    <p:extLst>
      <p:ext uri="{BB962C8B-B14F-4D97-AF65-F5344CB8AC3E}">
        <p14:creationId xmlns:p14="http://schemas.microsoft.com/office/powerpoint/2010/main" val="3113526156"/>
      </p:ext>
    </p:extLst>
  </p:cSld>
  <p:clrMapOvr>
    <a:masterClrMapping/>
  </p:clrMapOvr>
  <p:transition advTm="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31C965E1-4DC0-487A-990A-A6DF90882F78}" type="slidenum">
              <a:rPr lang="lt-LT"/>
              <a:pPr>
                <a:defRPr/>
              </a:pPr>
              <a:t>‹#›</a:t>
            </a:fld>
            <a:endParaRPr lang="lt-LT"/>
          </a:p>
        </p:txBody>
      </p:sp>
    </p:spTree>
    <p:extLst>
      <p:ext uri="{BB962C8B-B14F-4D97-AF65-F5344CB8AC3E}">
        <p14:creationId xmlns:p14="http://schemas.microsoft.com/office/powerpoint/2010/main" val="959264675"/>
      </p:ext>
    </p:extLst>
  </p:cSld>
  <p:clrMapOvr>
    <a:masterClrMapping/>
  </p:clrMapOvr>
  <p:transition advTm="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B6148E0B-954A-4857-9576-ABDCBC59D62A}" type="slidenum">
              <a:rPr lang="lt-LT"/>
              <a:pPr>
                <a:defRPr/>
              </a:pPr>
              <a:t>‹#›</a:t>
            </a:fld>
            <a:endParaRPr lang="lt-LT"/>
          </a:p>
        </p:txBody>
      </p:sp>
    </p:spTree>
    <p:extLst>
      <p:ext uri="{BB962C8B-B14F-4D97-AF65-F5344CB8AC3E}">
        <p14:creationId xmlns:p14="http://schemas.microsoft.com/office/powerpoint/2010/main" val="2872450021"/>
      </p:ext>
    </p:extLst>
  </p:cSld>
  <p:clrMapOvr>
    <a:masterClrMapping/>
  </p:clrMapOvr>
  <p:transition advTm="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CD62F20C-E83F-44BA-8271-782CAC0E83B8}" type="slidenum">
              <a:rPr lang="lt-LT"/>
              <a:pPr>
                <a:defRPr/>
              </a:pPr>
              <a:t>‹#›</a:t>
            </a:fld>
            <a:endParaRPr lang="lt-LT"/>
          </a:p>
        </p:txBody>
      </p:sp>
    </p:spTree>
    <p:extLst>
      <p:ext uri="{BB962C8B-B14F-4D97-AF65-F5344CB8AC3E}">
        <p14:creationId xmlns:p14="http://schemas.microsoft.com/office/powerpoint/2010/main" val="2770364516"/>
      </p:ext>
    </p:extLst>
  </p:cSld>
  <p:clrMapOvr>
    <a:masterClrMapping/>
  </p:clrMapOvr>
  <p:transition advTm="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6E63AC32-049D-4572-B87C-A5A0385C1274}" type="slidenum">
              <a:rPr lang="lt-LT"/>
              <a:pPr>
                <a:defRPr/>
              </a:pPr>
              <a:t>‹#›</a:t>
            </a:fld>
            <a:endParaRPr lang="lt-LT"/>
          </a:p>
        </p:txBody>
      </p:sp>
    </p:spTree>
    <p:extLst>
      <p:ext uri="{BB962C8B-B14F-4D97-AF65-F5344CB8AC3E}">
        <p14:creationId xmlns:p14="http://schemas.microsoft.com/office/powerpoint/2010/main" val="2181876562"/>
      </p:ext>
    </p:extLst>
  </p:cSld>
  <p:clrMapOvr>
    <a:masterClrMapping/>
  </p:clrMapOvr>
  <p:transition advTm="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Rectangle 4"/>
          <p:cNvSpPr>
            <a:spLocks noGrp="1" noChangeArrowheads="1"/>
          </p:cNvSpPr>
          <p:nvPr>
            <p:ph type="dt" sz="half" idx="10"/>
          </p:nvPr>
        </p:nvSpPr>
        <p:spPr>
          <a:ln/>
        </p:spPr>
        <p:txBody>
          <a:bodyPr/>
          <a:lstStyle>
            <a:lvl1pPr>
              <a:defRPr/>
            </a:lvl1pPr>
          </a:lstStyle>
          <a:p>
            <a:pPr>
              <a:defRPr/>
            </a:pPr>
            <a:endParaRPr lang="lt-LT"/>
          </a:p>
        </p:txBody>
      </p:sp>
      <p:sp>
        <p:nvSpPr>
          <p:cNvPr id="6" name="Rectangle 5"/>
          <p:cNvSpPr>
            <a:spLocks noGrp="1" noChangeArrowheads="1"/>
          </p:cNvSpPr>
          <p:nvPr>
            <p:ph type="ftr" sz="quarter" idx="11"/>
          </p:nvPr>
        </p:nvSpPr>
        <p:spPr>
          <a:ln/>
        </p:spPr>
        <p:txBody>
          <a:bodyPr/>
          <a:lstStyle>
            <a:lvl1pPr>
              <a:defRPr/>
            </a:lvl1pPr>
          </a:lstStyle>
          <a:p>
            <a:pPr>
              <a:defRPr/>
            </a:pPr>
            <a:endParaRPr lang="lt-LT"/>
          </a:p>
        </p:txBody>
      </p:sp>
      <p:sp>
        <p:nvSpPr>
          <p:cNvPr id="7" name="Rectangle 6"/>
          <p:cNvSpPr>
            <a:spLocks noGrp="1" noChangeArrowheads="1"/>
          </p:cNvSpPr>
          <p:nvPr>
            <p:ph type="sldNum" sz="quarter" idx="12"/>
          </p:nvPr>
        </p:nvSpPr>
        <p:spPr>
          <a:ln/>
        </p:spPr>
        <p:txBody>
          <a:bodyPr/>
          <a:lstStyle>
            <a:lvl1pPr>
              <a:defRPr/>
            </a:lvl1pPr>
          </a:lstStyle>
          <a:p>
            <a:pPr>
              <a:defRPr/>
            </a:pPr>
            <a:fld id="{C12345EB-8F71-4083-93AA-D3B7229E3497}" type="slidenum">
              <a:rPr lang="lt-LT"/>
              <a:pPr>
                <a:defRPr/>
              </a:pPr>
              <a:t>‹#›</a:t>
            </a:fld>
            <a:endParaRPr lang="lt-LT"/>
          </a:p>
        </p:txBody>
      </p:sp>
    </p:spTree>
    <p:extLst>
      <p:ext uri="{BB962C8B-B14F-4D97-AF65-F5344CB8AC3E}">
        <p14:creationId xmlns:p14="http://schemas.microsoft.com/office/powerpoint/2010/main" val="239950060"/>
      </p:ext>
    </p:extLst>
  </p:cSld>
  <p:clrMapOvr>
    <a:masterClrMapping/>
  </p:clrMapOvr>
  <p:transition advTm="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Rectangle 4"/>
          <p:cNvSpPr>
            <a:spLocks noGrp="1" noChangeArrowheads="1"/>
          </p:cNvSpPr>
          <p:nvPr>
            <p:ph type="dt" sz="half" idx="10"/>
          </p:nvPr>
        </p:nvSpPr>
        <p:spPr>
          <a:ln/>
        </p:spPr>
        <p:txBody>
          <a:bodyPr/>
          <a:lstStyle>
            <a:lvl1pPr>
              <a:defRPr/>
            </a:lvl1pPr>
          </a:lstStyle>
          <a:p>
            <a:pPr>
              <a:defRPr/>
            </a:pPr>
            <a:endParaRPr lang="lt-LT"/>
          </a:p>
        </p:txBody>
      </p:sp>
      <p:sp>
        <p:nvSpPr>
          <p:cNvPr id="8" name="Rectangle 5"/>
          <p:cNvSpPr>
            <a:spLocks noGrp="1" noChangeArrowheads="1"/>
          </p:cNvSpPr>
          <p:nvPr>
            <p:ph type="ftr" sz="quarter" idx="11"/>
          </p:nvPr>
        </p:nvSpPr>
        <p:spPr>
          <a:ln/>
        </p:spPr>
        <p:txBody>
          <a:bodyPr/>
          <a:lstStyle>
            <a:lvl1pPr>
              <a:defRPr/>
            </a:lvl1pPr>
          </a:lstStyle>
          <a:p>
            <a:pPr>
              <a:defRPr/>
            </a:pPr>
            <a:endParaRPr lang="lt-LT"/>
          </a:p>
        </p:txBody>
      </p:sp>
      <p:sp>
        <p:nvSpPr>
          <p:cNvPr id="9" name="Rectangle 6"/>
          <p:cNvSpPr>
            <a:spLocks noGrp="1" noChangeArrowheads="1"/>
          </p:cNvSpPr>
          <p:nvPr>
            <p:ph type="sldNum" sz="quarter" idx="12"/>
          </p:nvPr>
        </p:nvSpPr>
        <p:spPr>
          <a:ln/>
        </p:spPr>
        <p:txBody>
          <a:bodyPr/>
          <a:lstStyle>
            <a:lvl1pPr>
              <a:defRPr/>
            </a:lvl1pPr>
          </a:lstStyle>
          <a:p>
            <a:pPr>
              <a:defRPr/>
            </a:pPr>
            <a:fld id="{0392E078-2732-4C2E-ADD0-B928CE18B414}" type="slidenum">
              <a:rPr lang="lt-LT"/>
              <a:pPr>
                <a:defRPr/>
              </a:pPr>
              <a:t>‹#›</a:t>
            </a:fld>
            <a:endParaRPr lang="lt-LT"/>
          </a:p>
        </p:txBody>
      </p:sp>
    </p:spTree>
    <p:extLst>
      <p:ext uri="{BB962C8B-B14F-4D97-AF65-F5344CB8AC3E}">
        <p14:creationId xmlns:p14="http://schemas.microsoft.com/office/powerpoint/2010/main" val="130128892"/>
      </p:ext>
    </p:extLst>
  </p:cSld>
  <p:clrMapOvr>
    <a:masterClrMapping/>
  </p:clrMapOvr>
  <p:transition advTm="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Rectangle 4"/>
          <p:cNvSpPr>
            <a:spLocks noGrp="1" noChangeArrowheads="1"/>
          </p:cNvSpPr>
          <p:nvPr>
            <p:ph type="dt" sz="half" idx="10"/>
          </p:nvPr>
        </p:nvSpPr>
        <p:spPr>
          <a:ln/>
        </p:spPr>
        <p:txBody>
          <a:bodyPr/>
          <a:lstStyle>
            <a:lvl1pPr>
              <a:defRPr/>
            </a:lvl1pPr>
          </a:lstStyle>
          <a:p>
            <a:pPr>
              <a:defRPr/>
            </a:pPr>
            <a:endParaRPr lang="lt-LT"/>
          </a:p>
        </p:txBody>
      </p:sp>
      <p:sp>
        <p:nvSpPr>
          <p:cNvPr id="4" name="Rectangle 5"/>
          <p:cNvSpPr>
            <a:spLocks noGrp="1" noChangeArrowheads="1"/>
          </p:cNvSpPr>
          <p:nvPr>
            <p:ph type="ftr" sz="quarter" idx="11"/>
          </p:nvPr>
        </p:nvSpPr>
        <p:spPr>
          <a:ln/>
        </p:spPr>
        <p:txBody>
          <a:bodyPr/>
          <a:lstStyle>
            <a:lvl1pPr>
              <a:defRPr/>
            </a:lvl1pPr>
          </a:lstStyle>
          <a:p>
            <a:pPr>
              <a:defRPr/>
            </a:pPr>
            <a:endParaRPr lang="lt-LT"/>
          </a:p>
        </p:txBody>
      </p:sp>
      <p:sp>
        <p:nvSpPr>
          <p:cNvPr id="5" name="Rectangle 6"/>
          <p:cNvSpPr>
            <a:spLocks noGrp="1" noChangeArrowheads="1"/>
          </p:cNvSpPr>
          <p:nvPr>
            <p:ph type="sldNum" sz="quarter" idx="12"/>
          </p:nvPr>
        </p:nvSpPr>
        <p:spPr>
          <a:ln/>
        </p:spPr>
        <p:txBody>
          <a:bodyPr/>
          <a:lstStyle>
            <a:lvl1pPr>
              <a:defRPr/>
            </a:lvl1pPr>
          </a:lstStyle>
          <a:p>
            <a:pPr>
              <a:defRPr/>
            </a:pPr>
            <a:fld id="{D0DD0608-5AFC-4955-AFBE-9F9BC6C32D1C}" type="slidenum">
              <a:rPr lang="lt-LT"/>
              <a:pPr>
                <a:defRPr/>
              </a:pPr>
              <a:t>‹#›</a:t>
            </a:fld>
            <a:endParaRPr lang="lt-LT"/>
          </a:p>
        </p:txBody>
      </p:sp>
    </p:spTree>
    <p:extLst>
      <p:ext uri="{BB962C8B-B14F-4D97-AF65-F5344CB8AC3E}">
        <p14:creationId xmlns:p14="http://schemas.microsoft.com/office/powerpoint/2010/main" val="4019802792"/>
      </p:ext>
    </p:extLst>
  </p:cSld>
  <p:clrMapOvr>
    <a:masterClrMapping/>
  </p:clrMapOvr>
  <p:transition advTm="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lt-LT"/>
          </a:p>
        </p:txBody>
      </p:sp>
      <p:sp>
        <p:nvSpPr>
          <p:cNvPr id="3" name="Rectangle 5"/>
          <p:cNvSpPr>
            <a:spLocks noGrp="1" noChangeArrowheads="1"/>
          </p:cNvSpPr>
          <p:nvPr>
            <p:ph type="ftr" sz="quarter" idx="11"/>
          </p:nvPr>
        </p:nvSpPr>
        <p:spPr>
          <a:ln/>
        </p:spPr>
        <p:txBody>
          <a:bodyPr/>
          <a:lstStyle>
            <a:lvl1pPr>
              <a:defRPr/>
            </a:lvl1pPr>
          </a:lstStyle>
          <a:p>
            <a:pPr>
              <a:defRPr/>
            </a:pPr>
            <a:endParaRPr lang="lt-LT"/>
          </a:p>
        </p:txBody>
      </p:sp>
      <p:sp>
        <p:nvSpPr>
          <p:cNvPr id="4" name="Rectangle 6"/>
          <p:cNvSpPr>
            <a:spLocks noGrp="1" noChangeArrowheads="1"/>
          </p:cNvSpPr>
          <p:nvPr>
            <p:ph type="sldNum" sz="quarter" idx="12"/>
          </p:nvPr>
        </p:nvSpPr>
        <p:spPr>
          <a:ln/>
        </p:spPr>
        <p:txBody>
          <a:bodyPr/>
          <a:lstStyle>
            <a:lvl1pPr>
              <a:defRPr/>
            </a:lvl1pPr>
          </a:lstStyle>
          <a:p>
            <a:pPr>
              <a:defRPr/>
            </a:pPr>
            <a:fld id="{2A4BC246-26F9-4114-8E54-FF74FABF1BE2}" type="slidenum">
              <a:rPr lang="lt-LT"/>
              <a:pPr>
                <a:defRPr/>
              </a:pPr>
              <a:t>‹#›</a:t>
            </a:fld>
            <a:endParaRPr lang="lt-LT"/>
          </a:p>
        </p:txBody>
      </p:sp>
    </p:spTree>
    <p:extLst>
      <p:ext uri="{BB962C8B-B14F-4D97-AF65-F5344CB8AC3E}">
        <p14:creationId xmlns:p14="http://schemas.microsoft.com/office/powerpoint/2010/main" val="442038393"/>
      </p:ext>
    </p:extLst>
  </p:cSld>
  <p:clrMapOvr>
    <a:masterClrMapping/>
  </p:clrMapOvr>
  <p:transition advTm="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t-L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t-LT"/>
          </a:p>
        </p:txBody>
      </p:sp>
      <p:sp>
        <p:nvSpPr>
          <p:cNvPr id="6" name="Rectangle 5"/>
          <p:cNvSpPr>
            <a:spLocks noGrp="1" noChangeArrowheads="1"/>
          </p:cNvSpPr>
          <p:nvPr>
            <p:ph type="ftr" sz="quarter" idx="11"/>
          </p:nvPr>
        </p:nvSpPr>
        <p:spPr>
          <a:ln/>
        </p:spPr>
        <p:txBody>
          <a:bodyPr/>
          <a:lstStyle>
            <a:lvl1pPr>
              <a:defRPr/>
            </a:lvl1pPr>
          </a:lstStyle>
          <a:p>
            <a:pPr>
              <a:defRPr/>
            </a:pPr>
            <a:endParaRPr lang="lt-LT"/>
          </a:p>
        </p:txBody>
      </p:sp>
      <p:sp>
        <p:nvSpPr>
          <p:cNvPr id="7" name="Rectangle 6"/>
          <p:cNvSpPr>
            <a:spLocks noGrp="1" noChangeArrowheads="1"/>
          </p:cNvSpPr>
          <p:nvPr>
            <p:ph type="sldNum" sz="quarter" idx="12"/>
          </p:nvPr>
        </p:nvSpPr>
        <p:spPr>
          <a:ln/>
        </p:spPr>
        <p:txBody>
          <a:bodyPr/>
          <a:lstStyle>
            <a:lvl1pPr>
              <a:defRPr/>
            </a:lvl1pPr>
          </a:lstStyle>
          <a:p>
            <a:pPr>
              <a:defRPr/>
            </a:pPr>
            <a:fld id="{844A99A2-8D71-4507-A1D7-40825FABE6A4}" type="slidenum">
              <a:rPr lang="lt-LT"/>
              <a:pPr>
                <a:defRPr/>
              </a:pPr>
              <a:t>‹#›</a:t>
            </a:fld>
            <a:endParaRPr lang="lt-LT"/>
          </a:p>
        </p:txBody>
      </p:sp>
    </p:spTree>
    <p:extLst>
      <p:ext uri="{BB962C8B-B14F-4D97-AF65-F5344CB8AC3E}">
        <p14:creationId xmlns:p14="http://schemas.microsoft.com/office/powerpoint/2010/main" val="1377084832"/>
      </p:ext>
    </p:extLst>
  </p:cSld>
  <p:clrMapOvr>
    <a:masterClrMapping/>
  </p:clrMapOvr>
  <p:transition advTm="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t-L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t-L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t-LT"/>
          </a:p>
        </p:txBody>
      </p:sp>
      <p:sp>
        <p:nvSpPr>
          <p:cNvPr id="6" name="Rectangle 5"/>
          <p:cNvSpPr>
            <a:spLocks noGrp="1" noChangeArrowheads="1"/>
          </p:cNvSpPr>
          <p:nvPr>
            <p:ph type="ftr" sz="quarter" idx="11"/>
          </p:nvPr>
        </p:nvSpPr>
        <p:spPr>
          <a:ln/>
        </p:spPr>
        <p:txBody>
          <a:bodyPr/>
          <a:lstStyle>
            <a:lvl1pPr>
              <a:defRPr/>
            </a:lvl1pPr>
          </a:lstStyle>
          <a:p>
            <a:pPr>
              <a:defRPr/>
            </a:pPr>
            <a:endParaRPr lang="lt-LT"/>
          </a:p>
        </p:txBody>
      </p:sp>
      <p:sp>
        <p:nvSpPr>
          <p:cNvPr id="7" name="Rectangle 6"/>
          <p:cNvSpPr>
            <a:spLocks noGrp="1" noChangeArrowheads="1"/>
          </p:cNvSpPr>
          <p:nvPr>
            <p:ph type="sldNum" sz="quarter" idx="12"/>
          </p:nvPr>
        </p:nvSpPr>
        <p:spPr>
          <a:ln/>
        </p:spPr>
        <p:txBody>
          <a:bodyPr/>
          <a:lstStyle>
            <a:lvl1pPr>
              <a:defRPr/>
            </a:lvl1pPr>
          </a:lstStyle>
          <a:p>
            <a:pPr>
              <a:defRPr/>
            </a:pPr>
            <a:fld id="{98D56AA5-67F5-4FD0-96F9-A4EA037B64A2}" type="slidenum">
              <a:rPr lang="lt-LT"/>
              <a:pPr>
                <a:defRPr/>
              </a:pPr>
              <a:t>‹#›</a:t>
            </a:fld>
            <a:endParaRPr lang="lt-LT"/>
          </a:p>
        </p:txBody>
      </p:sp>
    </p:spTree>
    <p:extLst>
      <p:ext uri="{BB962C8B-B14F-4D97-AF65-F5344CB8AC3E}">
        <p14:creationId xmlns:p14="http://schemas.microsoft.com/office/powerpoint/2010/main" val="4193484535"/>
      </p:ext>
    </p:extLst>
  </p:cSld>
  <p:clrMapOvr>
    <a:masterClrMapping/>
  </p:clrMapOvr>
  <p:transition advTm="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lt-LT"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lt-L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lt-L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FF6C511A-5E0A-4F97-8DB0-26DC0330C815}" type="slidenum">
              <a:rPr lang="lt-LT"/>
              <a:pPr>
                <a:defRPr/>
              </a:pPr>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lt-LT" dirty="0" smtClean="0"/>
              <a:t>Kompiuterių taikymas</a:t>
            </a:r>
          </a:p>
        </p:txBody>
      </p:sp>
      <p:sp>
        <p:nvSpPr>
          <p:cNvPr id="2051" name="Rectangle 3"/>
          <p:cNvSpPr>
            <a:spLocks noGrp="1" noChangeArrowheads="1"/>
          </p:cNvSpPr>
          <p:nvPr>
            <p:ph type="subTitle" idx="1"/>
          </p:nvPr>
        </p:nvSpPr>
        <p:spPr/>
        <p:txBody>
          <a:bodyPr/>
          <a:lstStyle/>
          <a:p>
            <a:r>
              <a:rPr lang="lt-LT" smtClean="0"/>
              <a:t> </a:t>
            </a:r>
          </a:p>
        </p:txBody>
      </p:sp>
    </p:spTree>
  </p:cSld>
  <p:clrMapOvr>
    <a:masterClrMapping/>
  </p:clrMapOvr>
  <p:transition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59160"/>
          </a:xfrm>
        </p:spPr>
        <p:txBody>
          <a:bodyPr/>
          <a:lstStyle/>
          <a:p>
            <a:r>
              <a:rPr lang="lt-LT" dirty="0" smtClean="0"/>
              <a:t>Motyvai</a:t>
            </a:r>
            <a:endParaRPr lang="lt-LT" dirty="0"/>
          </a:p>
        </p:txBody>
      </p:sp>
      <p:sp>
        <p:nvSpPr>
          <p:cNvPr id="3" name="Content Placeholder 2"/>
          <p:cNvSpPr>
            <a:spLocks noGrp="1"/>
          </p:cNvSpPr>
          <p:nvPr>
            <p:ph idx="1"/>
          </p:nvPr>
        </p:nvSpPr>
        <p:spPr>
          <a:xfrm>
            <a:off x="179512" y="1981200"/>
            <a:ext cx="8856984" cy="4114800"/>
          </a:xfrm>
        </p:spPr>
        <p:txBody>
          <a:bodyPr/>
          <a:lstStyle/>
          <a:p>
            <a:r>
              <a:rPr lang="lt-LT" dirty="0" smtClean="0"/>
              <a:t>bendras kompiuterio architektūros supratimas</a:t>
            </a:r>
          </a:p>
          <a:p>
            <a:r>
              <a:rPr lang="lt-LT" dirty="0" smtClean="0"/>
              <a:t> daug valdiklių </a:t>
            </a:r>
            <a:r>
              <a:rPr lang="lt-LT" dirty="0"/>
              <a:t>naudojami įterptinėse sistemose</a:t>
            </a:r>
          </a:p>
          <a:p>
            <a:pPr marL="0" indent="0">
              <a:buNone/>
            </a:pPr>
            <a:r>
              <a:rPr lang="lt-LT" sz="1800" dirty="0"/>
              <a:t>(ne tik kompiuteriuose). </a:t>
            </a:r>
            <a:r>
              <a:rPr lang="lt-LT" dirty="0" smtClean="0"/>
              <a:t> </a:t>
            </a:r>
          </a:p>
          <a:p>
            <a:r>
              <a:rPr lang="lt-LT" dirty="0" smtClean="0"/>
              <a:t>kurso </a:t>
            </a:r>
            <a:r>
              <a:rPr lang="lt-LT" dirty="0"/>
              <a:t>žinios taip pat reikalingos </a:t>
            </a:r>
            <a:r>
              <a:rPr lang="lt-LT" dirty="0" smtClean="0"/>
              <a:t>kitose IT</a:t>
            </a:r>
            <a:endParaRPr lang="lt-LT" dirty="0"/>
          </a:p>
          <a:p>
            <a:pPr marL="0" indent="0">
              <a:buNone/>
            </a:pPr>
            <a:r>
              <a:rPr lang="lt-LT" dirty="0" smtClean="0"/>
              <a:t>srityse</a:t>
            </a:r>
            <a:endParaRPr lang="lt-LT" dirty="0"/>
          </a:p>
        </p:txBody>
      </p:sp>
    </p:spTree>
    <p:extLst>
      <p:ext uri="{BB962C8B-B14F-4D97-AF65-F5344CB8AC3E}">
        <p14:creationId xmlns:p14="http://schemas.microsoft.com/office/powerpoint/2010/main" val="3467300328"/>
      </p:ext>
    </p:extLst>
  </p:cSld>
  <p:clrMapOvr>
    <a:masterClrMapping/>
  </p:clrMapOvr>
  <p:transition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Ką </a:t>
            </a:r>
            <a:r>
              <a:rPr lang="lt-LT" dirty="0" smtClean="0"/>
              <a:t>galite </a:t>
            </a:r>
            <a:r>
              <a:rPr lang="lt-LT" dirty="0"/>
              <a:t>pasiimti iš šio kurso?</a:t>
            </a:r>
            <a:br>
              <a:rPr lang="lt-LT" dirty="0"/>
            </a:br>
            <a:endParaRPr lang="lt-LT" dirty="0"/>
          </a:p>
        </p:txBody>
      </p:sp>
      <p:sp>
        <p:nvSpPr>
          <p:cNvPr id="4" name="Rectangle 3"/>
          <p:cNvSpPr/>
          <p:nvPr/>
        </p:nvSpPr>
        <p:spPr>
          <a:xfrm>
            <a:off x="395536" y="2060848"/>
            <a:ext cx="8748464" cy="1569660"/>
          </a:xfrm>
          <a:prstGeom prst="rect">
            <a:avLst/>
          </a:prstGeom>
        </p:spPr>
        <p:txBody>
          <a:bodyPr wrap="square">
            <a:spAutoFit/>
          </a:bodyPr>
          <a:lstStyle/>
          <a:p>
            <a:r>
              <a:rPr lang="lt-LT" dirty="0" smtClean="0"/>
              <a:t>● </a:t>
            </a:r>
            <a:r>
              <a:rPr lang="lt-LT" dirty="0"/>
              <a:t>Kompiuterių architektūros </a:t>
            </a:r>
            <a:r>
              <a:rPr lang="lt-LT" b="1" dirty="0"/>
              <a:t>terminų </a:t>
            </a:r>
            <a:r>
              <a:rPr lang="lt-LT" dirty="0"/>
              <a:t>ir </a:t>
            </a:r>
            <a:r>
              <a:rPr lang="lt-LT" b="1" dirty="0" smtClean="0"/>
              <a:t>koncepcijų </a:t>
            </a:r>
            <a:r>
              <a:rPr lang="lt-LT" dirty="0" smtClean="0"/>
              <a:t>išmanymą</a:t>
            </a:r>
            <a:endParaRPr lang="lt-LT" dirty="0"/>
          </a:p>
          <a:p>
            <a:r>
              <a:rPr lang="lt-LT" dirty="0"/>
              <a:t>● Gebėjimą analizuoti ir įvertinti </a:t>
            </a:r>
            <a:r>
              <a:rPr lang="lt-LT" dirty="0" smtClean="0"/>
              <a:t>kompiuterio komponentų </a:t>
            </a:r>
            <a:r>
              <a:rPr lang="lt-LT" b="1" dirty="0"/>
              <a:t>techninius aprašymus</a:t>
            </a:r>
            <a:r>
              <a:rPr lang="lt-LT" dirty="0"/>
              <a:t>, </a:t>
            </a:r>
            <a:r>
              <a:rPr lang="lt-LT" dirty="0" smtClean="0"/>
              <a:t>šių komponentų </a:t>
            </a:r>
            <a:r>
              <a:rPr lang="lt-LT" b="1" dirty="0"/>
              <a:t>veikimą </a:t>
            </a:r>
            <a:r>
              <a:rPr lang="lt-LT" dirty="0"/>
              <a:t>ir tarpusavio </a:t>
            </a:r>
            <a:r>
              <a:rPr lang="lt-LT" b="1" dirty="0"/>
              <a:t>sąveiką</a:t>
            </a:r>
            <a:endParaRPr lang="lt-LT" dirty="0"/>
          </a:p>
        </p:txBody>
      </p:sp>
    </p:spTree>
    <p:extLst>
      <p:ext uri="{BB962C8B-B14F-4D97-AF65-F5344CB8AC3E}">
        <p14:creationId xmlns:p14="http://schemas.microsoft.com/office/powerpoint/2010/main" val="4118800921"/>
      </p:ext>
    </p:extLst>
  </p:cSld>
  <p:clrMapOvr>
    <a:masterClrMapping/>
  </p:clrMapOvr>
  <p:transition advTm="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Kompiuterių </a:t>
            </a:r>
            <a:r>
              <a:rPr lang="lt-LT" dirty="0" smtClean="0"/>
              <a:t>taikymas</a:t>
            </a:r>
            <a:endParaRPr lang="lt-LT" dirty="0"/>
          </a:p>
        </p:txBody>
      </p:sp>
      <p:sp>
        <p:nvSpPr>
          <p:cNvPr id="3" name="Content Placeholder 2"/>
          <p:cNvSpPr>
            <a:spLocks noGrp="1"/>
          </p:cNvSpPr>
          <p:nvPr>
            <p:ph idx="1"/>
          </p:nvPr>
        </p:nvSpPr>
        <p:spPr/>
        <p:txBody>
          <a:bodyPr/>
          <a:lstStyle/>
          <a:p>
            <a:r>
              <a:rPr lang="lt-LT" dirty="0" smtClean="0"/>
              <a:t>paskaitos  - komp architektūros supratimas</a:t>
            </a:r>
          </a:p>
          <a:p>
            <a:r>
              <a:rPr lang="lt-LT" dirty="0" smtClean="0"/>
              <a:t>pratybos   - praktinis darbas </a:t>
            </a:r>
          </a:p>
          <a:p>
            <a:pPr marL="0" indent="2692400">
              <a:spcBef>
                <a:spcPts val="0"/>
              </a:spcBef>
              <a:buNone/>
            </a:pPr>
            <a:r>
              <a:rPr lang="lt-LT" sz="1800" dirty="0" smtClean="0"/>
              <a:t>MS Office</a:t>
            </a:r>
          </a:p>
          <a:p>
            <a:pPr marL="0" indent="2692400">
              <a:spcBef>
                <a:spcPts val="0"/>
              </a:spcBef>
              <a:buNone/>
            </a:pPr>
            <a:r>
              <a:rPr lang="lt-LT" sz="1800" dirty="0" smtClean="0"/>
              <a:t>Origin</a:t>
            </a:r>
          </a:p>
          <a:p>
            <a:pPr marL="0" indent="2692400">
              <a:spcBef>
                <a:spcPts val="0"/>
              </a:spcBef>
              <a:buNone/>
            </a:pPr>
            <a:r>
              <a:rPr lang="lt-LT" sz="1800" dirty="0" smtClean="0"/>
              <a:t>MathCad </a:t>
            </a:r>
          </a:p>
          <a:p>
            <a:pPr marL="0" indent="2330450">
              <a:spcBef>
                <a:spcPts val="0"/>
              </a:spcBef>
              <a:buNone/>
            </a:pPr>
            <a:r>
              <a:rPr lang="lt-LT" sz="2800" dirty="0" smtClean="0"/>
              <a:t>Aternatyvos:</a:t>
            </a:r>
          </a:p>
          <a:p>
            <a:pPr marL="0" indent="2692400">
              <a:spcBef>
                <a:spcPts val="0"/>
              </a:spcBef>
              <a:buNone/>
            </a:pPr>
            <a:r>
              <a:rPr lang="lt-LT" sz="2000" dirty="0" smtClean="0"/>
              <a:t>ECDL</a:t>
            </a:r>
          </a:p>
          <a:p>
            <a:pPr marL="0" indent="2692400">
              <a:spcBef>
                <a:spcPts val="0"/>
              </a:spcBef>
              <a:buNone/>
            </a:pPr>
            <a:r>
              <a:rPr lang="lt-LT" sz="2000" dirty="0" smtClean="0"/>
              <a:t>IT techniko k</a:t>
            </a:r>
            <a:endParaRPr lang="lt-LT" sz="1200" dirty="0"/>
          </a:p>
          <a:p>
            <a:pPr marL="0" indent="2330450">
              <a:spcBef>
                <a:spcPts val="0"/>
              </a:spcBef>
              <a:buNone/>
            </a:pPr>
            <a:endParaRPr lang="lt-LT" sz="1800" dirty="0"/>
          </a:p>
        </p:txBody>
      </p:sp>
    </p:spTree>
    <p:extLst>
      <p:ext uri="{BB962C8B-B14F-4D97-AF65-F5344CB8AC3E}">
        <p14:creationId xmlns:p14="http://schemas.microsoft.com/office/powerpoint/2010/main" val="3755693523"/>
      </p:ext>
    </p:extLst>
  </p:cSld>
  <p:clrMapOvr>
    <a:masterClrMapping/>
  </p:clrMapOvr>
  <p:transition advTm="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556792"/>
            <a:ext cx="9144000" cy="3727620"/>
          </a:xfrm>
        </p:spPr>
        <p:txBody>
          <a:bodyPr/>
          <a:lstStyle/>
          <a:p>
            <a:pPr algn="l">
              <a:lnSpc>
                <a:spcPct val="110000"/>
              </a:lnSpc>
            </a:pPr>
            <a:r>
              <a:rPr lang="en-US" sz="3200" dirty="0" smtClean="0"/>
              <a:t>Lite</a:t>
            </a:r>
            <a:r>
              <a:rPr lang="lt-LT" sz="3200" dirty="0" smtClean="0"/>
              <a:t>ratūra:</a:t>
            </a:r>
            <a:r>
              <a:rPr lang="en-US" sz="3200" dirty="0" smtClean="0"/>
              <a:t/>
            </a:r>
            <a:br>
              <a:rPr lang="en-US" sz="3200" dirty="0" smtClean="0"/>
            </a:br>
            <a:r>
              <a:rPr lang="en-US" sz="3200" dirty="0" err="1" smtClean="0"/>
              <a:t>kompiuteri</a:t>
            </a:r>
            <a:r>
              <a:rPr lang="lt-LT" sz="3200" dirty="0" smtClean="0"/>
              <a:t>ų architektūra: </a:t>
            </a:r>
            <a:r>
              <a:rPr lang="en-US" sz="3200" dirty="0" smtClean="0"/>
              <a:t/>
            </a:r>
            <a:br>
              <a:rPr lang="en-US" sz="3200" dirty="0" smtClean="0"/>
            </a:br>
            <a:r>
              <a:rPr lang="lt-LT" sz="3200" dirty="0" smtClean="0"/>
              <a:t>1. </a:t>
            </a:r>
            <a:r>
              <a:rPr lang="lt-LT" sz="2800" dirty="0" smtClean="0"/>
              <a:t>V</a:t>
            </a:r>
            <a:r>
              <a:rPr lang="en-US" sz="2800" dirty="0" smtClean="0"/>
              <a:t>.</a:t>
            </a:r>
            <a:r>
              <a:rPr lang="lt-LT" sz="2800" dirty="0" smtClean="0"/>
              <a:t> Urbanavičius</a:t>
            </a:r>
            <a:r>
              <a:rPr lang="en-US" sz="2800" dirty="0" smtClean="0"/>
              <a:t>,</a:t>
            </a:r>
            <a:r>
              <a:rPr lang="lt-LT" sz="2800" dirty="0" smtClean="0"/>
              <a:t> Kompiuteriai ir jų </a:t>
            </a:r>
            <a:r>
              <a:rPr lang="lt-LT" sz="2800" dirty="0" smtClean="0"/>
              <a:t/>
            </a:r>
            <a:br>
              <a:rPr lang="lt-LT" sz="2800" dirty="0" smtClean="0"/>
            </a:br>
            <a:r>
              <a:rPr lang="lt-LT" sz="2800" dirty="0" smtClean="0"/>
              <a:t>architektūra</a:t>
            </a:r>
            <a:r>
              <a:rPr lang="en-US" sz="2800" dirty="0" smtClean="0"/>
              <a:t>, VGTU, 2007, 427 p. </a:t>
            </a:r>
            <a:br>
              <a:rPr lang="en-US" sz="2800" dirty="0" smtClean="0"/>
            </a:br>
            <a:r>
              <a:rPr lang="en-US" sz="2800" dirty="0" smtClean="0"/>
              <a:t>http://www.ebooks.vgtu.lt/reader/kompiuteriai-ir-j-architektra</a:t>
            </a:r>
            <a:br>
              <a:rPr lang="en-US" sz="2800" dirty="0" smtClean="0"/>
            </a:br>
            <a:r>
              <a:rPr lang="lt-LT" sz="2800" dirty="0" smtClean="0"/>
              <a:t>2, </a:t>
            </a:r>
            <a:r>
              <a:rPr lang="lt-LT" sz="2400" dirty="0" smtClean="0"/>
              <a:t>W</a:t>
            </a:r>
            <a:r>
              <a:rPr lang="lt-LT" sz="2400" dirty="0"/>
              <a:t>. Stallings, Computer organization and architecture: designing for performance, Boston,</a:t>
            </a:r>
            <a:br>
              <a:rPr lang="lt-LT" sz="2400" dirty="0"/>
            </a:br>
            <a:r>
              <a:rPr lang="lt-LT" sz="2400" dirty="0"/>
              <a:t>Pearson, 2010. 792 p., ISBN 9780135064177</a:t>
            </a:r>
            <a:br>
              <a:rPr lang="lt-LT" sz="2400" dirty="0"/>
            </a:br>
            <a:r>
              <a:rPr lang="lt-LT" sz="2400" dirty="0"/>
              <a:t>3. G. Leonavičius, Kompiuterių architektūra ir organizavimas, Vilnius, VPU, 2008, ISBN </a:t>
            </a:r>
            <a:r>
              <a:rPr lang="lt-LT" sz="2400" dirty="0" smtClean="0"/>
              <a:t> 9789955203643</a:t>
            </a:r>
            <a:r>
              <a:rPr lang="lt-LT" sz="2400" dirty="0"/>
              <a:t/>
            </a:r>
            <a:br>
              <a:rPr lang="lt-LT" sz="2400" dirty="0"/>
            </a:br>
            <a:r>
              <a:rPr lang="lt-LT" sz="2400" dirty="0" smtClean="0"/>
              <a:t/>
            </a:r>
            <a:br>
              <a:rPr lang="lt-LT" sz="2400" dirty="0" smtClean="0"/>
            </a:br>
            <a:r>
              <a:rPr lang="en-US" sz="2400" i="1" dirty="0" err="1" smtClean="0"/>
              <a:t>Pramoninė</a:t>
            </a:r>
            <a:r>
              <a:rPr lang="en-US" sz="2400" i="1" dirty="0" smtClean="0"/>
              <a:t> </a:t>
            </a:r>
            <a:r>
              <a:rPr lang="en-US" sz="2400" i="1" dirty="0" err="1" smtClean="0"/>
              <a:t>elektronika</a:t>
            </a:r>
            <a:r>
              <a:rPr lang="en-US" sz="2400" i="1" dirty="0" smtClean="0"/>
              <a:t> 2, </a:t>
            </a:r>
            <a:r>
              <a:rPr lang="en-US" sz="2400" i="1" dirty="0" err="1" smtClean="0"/>
              <a:t>Lašas</a:t>
            </a:r>
            <a:r>
              <a:rPr lang="en-US" sz="2400" i="1" dirty="0" smtClean="0"/>
              <a:t> </a:t>
            </a:r>
            <a:r>
              <a:rPr lang="en-US" sz="2400" i="1" dirty="0" err="1" smtClean="0"/>
              <a:t>ir</a:t>
            </a:r>
            <a:r>
              <a:rPr lang="en-US" sz="2400" i="1" dirty="0" smtClean="0"/>
              <a:t> </a:t>
            </a:r>
            <a:r>
              <a:rPr lang="en-US" sz="2400" i="1" dirty="0" err="1" smtClean="0"/>
              <a:t>kt</a:t>
            </a:r>
            <a:r>
              <a:rPr lang="en-US" sz="2400" i="1" dirty="0" smtClean="0"/>
              <a:t>, 1991</a:t>
            </a:r>
            <a:r>
              <a:rPr lang="en-US" sz="2400" dirty="0" smtClean="0"/>
              <a:t/>
            </a:r>
            <a:br>
              <a:rPr lang="en-US" sz="2400" dirty="0" smtClean="0"/>
            </a:br>
            <a:r>
              <a:rPr lang="en-US" sz="2400" i="1" dirty="0" err="1" smtClean="0"/>
              <a:t>Impulsin</a:t>
            </a:r>
            <a:r>
              <a:rPr lang="lt-LT" sz="2400" i="1" dirty="0" smtClean="0"/>
              <a:t>ė  technika, Dailidėnas ir kt, </a:t>
            </a:r>
            <a:r>
              <a:rPr lang="en-US" sz="2400" i="1" dirty="0" smtClean="0"/>
              <a:t>1976</a:t>
            </a:r>
            <a:br>
              <a:rPr lang="en-US" sz="2400" i="1" dirty="0" smtClean="0"/>
            </a:br>
            <a:r>
              <a:rPr lang="en-US" sz="2400" dirty="0" smtClean="0"/>
              <a:t>http://www.cna.ff.vu.lt/ktaikymas/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31522" y="12876"/>
            <a:ext cx="1501771" cy="2160240"/>
          </a:xfrm>
          <a:prstGeom prst="rect">
            <a:avLst/>
          </a:prstGeom>
        </p:spPr>
      </p:pic>
    </p:spTree>
  </p:cSld>
  <p:clrMapOvr>
    <a:masterClrMapping/>
  </p:clrMapOvr>
  <p:transition advTm="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1752600"/>
            <a:ext cx="8915400" cy="3276600"/>
          </a:xfrm>
        </p:spPr>
        <p:txBody>
          <a:bodyPr/>
          <a:lstStyle/>
          <a:p>
            <a:pPr algn="l">
              <a:lnSpc>
                <a:spcPct val="110000"/>
              </a:lnSpc>
            </a:pPr>
            <a:r>
              <a:rPr lang="en-US" sz="3200" dirty="0" smtClean="0"/>
              <a:t>Lite</a:t>
            </a:r>
            <a:r>
              <a:rPr lang="lt-LT" sz="3200" dirty="0" smtClean="0"/>
              <a:t>ratūra:</a:t>
            </a:r>
            <a:r>
              <a:rPr lang="en-US" sz="3200" dirty="0" smtClean="0"/>
              <a:t/>
            </a:r>
            <a:br>
              <a:rPr lang="en-US" sz="3200" dirty="0" smtClean="0"/>
            </a:br>
            <a:r>
              <a:rPr lang="en-US" sz="3200" dirty="0" err="1" smtClean="0"/>
              <a:t>Kompiuterija</a:t>
            </a:r>
            <a:r>
              <a:rPr lang="en-US" sz="3200" dirty="0" smtClean="0"/>
              <a:t>, </a:t>
            </a:r>
            <a:r>
              <a:rPr lang="en-US" sz="3200" dirty="0" err="1" smtClean="0"/>
              <a:t>Burgis</a:t>
            </a:r>
            <a:r>
              <a:rPr lang="en-US" sz="3200" dirty="0" smtClean="0"/>
              <a:t> </a:t>
            </a:r>
            <a:r>
              <a:rPr lang="en-US" sz="3200" dirty="0" err="1" smtClean="0"/>
              <a:t>ir</a:t>
            </a:r>
            <a:r>
              <a:rPr lang="en-US" sz="3200" dirty="0" smtClean="0"/>
              <a:t> </a:t>
            </a:r>
            <a:r>
              <a:rPr lang="en-US" sz="3200" dirty="0" err="1" smtClean="0"/>
              <a:t>kt</a:t>
            </a:r>
            <a:r>
              <a:rPr lang="en-US" sz="3200" dirty="0" smtClean="0"/>
              <a:t>,  2000</a:t>
            </a:r>
            <a:br>
              <a:rPr lang="en-US" sz="3200" dirty="0" smtClean="0"/>
            </a:br>
            <a:r>
              <a:rPr lang="en-US" sz="3200" dirty="0" err="1" smtClean="0"/>
              <a:t>Informatika</a:t>
            </a:r>
            <a:r>
              <a:rPr lang="en-US" sz="3200" dirty="0" smtClean="0"/>
              <a:t>, </a:t>
            </a:r>
            <a:r>
              <a:rPr lang="en-US" sz="3200" dirty="0" err="1" smtClean="0"/>
              <a:t>Janickien</a:t>
            </a:r>
            <a:r>
              <a:rPr lang="lt-LT" sz="3200" dirty="0" smtClean="0"/>
              <a:t>ė, 2002</a:t>
            </a:r>
            <a:r>
              <a:rPr lang="en-US" sz="3200" dirty="0" smtClean="0"/>
              <a:t/>
            </a:r>
            <a:br>
              <a:rPr lang="en-US" sz="3200" dirty="0" smtClean="0"/>
            </a:br>
            <a:r>
              <a:rPr lang="en-US" sz="3200" b="1" dirty="0" err="1" smtClean="0"/>
              <a:t>Informatika</a:t>
            </a:r>
            <a:r>
              <a:rPr lang="en-US" sz="3200" b="1" dirty="0" smtClean="0"/>
              <a:t>, </a:t>
            </a:r>
            <a:r>
              <a:rPr lang="en-US" sz="3200" b="1" dirty="0" err="1" smtClean="0"/>
              <a:t>Žilinskas</a:t>
            </a:r>
            <a:r>
              <a:rPr lang="en-US" sz="3200" b="1" dirty="0" smtClean="0"/>
              <a:t> </a:t>
            </a:r>
            <a:r>
              <a:rPr lang="en-US" sz="3200" b="1" dirty="0" err="1" smtClean="0"/>
              <a:t>ir</a:t>
            </a:r>
            <a:r>
              <a:rPr lang="en-US" sz="3200" b="1" dirty="0" smtClean="0"/>
              <a:t> </a:t>
            </a:r>
            <a:r>
              <a:rPr lang="en-US" sz="3200" b="1" dirty="0" err="1" smtClean="0"/>
              <a:t>kt</a:t>
            </a:r>
            <a:r>
              <a:rPr lang="en-US" sz="3200" b="1" dirty="0" smtClean="0"/>
              <a:t>,  2000</a:t>
            </a:r>
            <a:r>
              <a:rPr lang="en-US" sz="3200" dirty="0" smtClean="0"/>
              <a:t/>
            </a:r>
            <a:br>
              <a:rPr lang="en-US" sz="3200" dirty="0" smtClean="0"/>
            </a:br>
            <a:r>
              <a:rPr lang="en-US" sz="3200" dirty="0" err="1" smtClean="0"/>
              <a:t>Informatika</a:t>
            </a:r>
            <a:r>
              <a:rPr lang="en-US" sz="3200" dirty="0" smtClean="0"/>
              <a:t>, </a:t>
            </a:r>
            <a:r>
              <a:rPr lang="en-US" sz="3200" dirty="0" err="1" smtClean="0"/>
              <a:t>Valavi</a:t>
            </a:r>
            <a:r>
              <a:rPr lang="lt-LT" sz="3200" dirty="0" smtClean="0"/>
              <a:t>čius ir kt., 2001</a:t>
            </a:r>
            <a:br>
              <a:rPr lang="lt-LT" sz="3200" dirty="0" smtClean="0"/>
            </a:br>
            <a:r>
              <a:rPr lang="lt-LT" sz="3200" b="1" dirty="0" smtClean="0"/>
              <a:t>Informatika,  </a:t>
            </a:r>
            <a:r>
              <a:rPr lang="en-US" sz="3200" b="1" dirty="0" err="1" smtClean="0"/>
              <a:t>Adomavi</a:t>
            </a:r>
            <a:r>
              <a:rPr lang="lt-LT" sz="3200" b="1" dirty="0" smtClean="0"/>
              <a:t>čius ir kt 2001</a:t>
            </a:r>
            <a:r>
              <a:rPr lang="lt-LT" sz="3200" dirty="0" smtClean="0"/>
              <a:t/>
            </a:r>
            <a:br>
              <a:rPr lang="lt-LT" sz="3200" dirty="0" smtClean="0"/>
            </a:br>
            <a:r>
              <a:rPr lang="en-US" sz="3200" b="1" dirty="0" err="1" smtClean="0"/>
              <a:t>Personalinis</a:t>
            </a:r>
            <a:r>
              <a:rPr lang="en-US" sz="3200" b="1" dirty="0" smtClean="0"/>
              <a:t> </a:t>
            </a:r>
            <a:r>
              <a:rPr lang="en-US" sz="3200" b="1" dirty="0" err="1" smtClean="0"/>
              <a:t>kompiuteris</a:t>
            </a:r>
            <a:r>
              <a:rPr lang="en-US" sz="3200" b="1" dirty="0" smtClean="0"/>
              <a:t>, </a:t>
            </a:r>
            <a:r>
              <a:rPr lang="en-US" sz="3200" b="1" dirty="0" err="1" smtClean="0"/>
              <a:t>Starkus</a:t>
            </a:r>
            <a:r>
              <a:rPr lang="en-US" sz="3200" b="1" dirty="0" smtClean="0"/>
              <a:t>, 1994, 1999</a:t>
            </a:r>
            <a:r>
              <a:rPr lang="en-US" sz="3200" dirty="0" smtClean="0"/>
              <a:t/>
            </a:r>
            <a:br>
              <a:rPr lang="en-US" sz="3200" dirty="0" smtClean="0"/>
            </a:br>
            <a:r>
              <a:rPr lang="en-US" sz="3200" b="1" dirty="0" smtClean="0"/>
              <a:t>Computer Inside, </a:t>
            </a:r>
            <a:r>
              <a:rPr lang="en-US" sz="3200" b="1" dirty="0" err="1" smtClean="0"/>
              <a:t>P.Norton</a:t>
            </a:r>
            <a:r>
              <a:rPr lang="en-US" sz="3200" b="1" dirty="0" smtClean="0"/>
              <a:t>, </a:t>
            </a:r>
            <a:br>
              <a:rPr lang="en-US" sz="3200" b="1" dirty="0" smtClean="0"/>
            </a:br>
            <a:r>
              <a:rPr lang="en-US" sz="3200" b="1" dirty="0" smtClean="0"/>
              <a:t>К</a:t>
            </a:r>
            <a:r>
              <a:rPr lang="ru-RU" sz="3200" b="1" dirty="0" smtClean="0"/>
              <a:t>омпютер изнутри П.Нортон</a:t>
            </a:r>
            <a:br>
              <a:rPr lang="ru-RU" sz="3200" b="1" dirty="0" smtClean="0"/>
            </a:br>
            <a:r>
              <a:rPr lang="ru-RU" sz="3200" b="1" dirty="0" smtClean="0"/>
              <a:t>Персональный компютер. </a:t>
            </a:r>
            <a:r>
              <a:rPr lang="ru-RU" sz="2800" b="1" dirty="0" smtClean="0"/>
              <a:t>Энциклопедия,</a:t>
            </a:r>
            <a:r>
              <a:rPr lang="ru-RU" sz="3200" b="1" dirty="0" smtClean="0"/>
              <a:t> М.Гук, 2000</a:t>
            </a:r>
            <a:endParaRPr lang="en-US" sz="3200" b="1" dirty="0" smtClean="0"/>
          </a:p>
        </p:txBody>
      </p:sp>
    </p:spTree>
  </p:cSld>
  <p:clrMapOvr>
    <a:masterClrMapping/>
  </p:clrMapOvr>
  <p:transition advTm="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t-LT"/>
          </a:p>
        </p:txBody>
      </p:sp>
      <p:sp>
        <p:nvSpPr>
          <p:cNvPr id="3" name="Rectangle 2"/>
          <p:cNvSpPr/>
          <p:nvPr/>
        </p:nvSpPr>
        <p:spPr>
          <a:xfrm>
            <a:off x="2286000" y="1905506"/>
            <a:ext cx="4572000" cy="1938992"/>
          </a:xfrm>
          <a:prstGeom prst="rect">
            <a:avLst/>
          </a:prstGeom>
        </p:spPr>
        <p:txBody>
          <a:bodyPr>
            <a:spAutoFit/>
          </a:bodyPr>
          <a:lstStyle/>
          <a:p>
            <a:r>
              <a:rPr lang="lt-LT" dirty="0"/>
              <a:t>Vertinimas</a:t>
            </a:r>
          </a:p>
          <a:p>
            <a:r>
              <a:rPr lang="lt-LT" dirty="0"/>
              <a:t>● Vertinimo būdas – </a:t>
            </a:r>
            <a:r>
              <a:rPr lang="lt-LT" dirty="0" smtClean="0"/>
              <a:t>egzaminas</a:t>
            </a:r>
            <a:r>
              <a:rPr lang="en-US" dirty="0" smtClean="0"/>
              <a:t>/</a:t>
            </a:r>
            <a:r>
              <a:rPr lang="lt-LT" dirty="0" smtClean="0"/>
              <a:t>įsk</a:t>
            </a:r>
            <a:endParaRPr lang="lt-LT" dirty="0"/>
          </a:p>
          <a:p>
            <a:r>
              <a:rPr lang="lt-LT" dirty="0"/>
              <a:t>● Vertinimo formulė:</a:t>
            </a:r>
          </a:p>
          <a:p>
            <a:r>
              <a:rPr lang="lt-LT" dirty="0" smtClean="0"/>
              <a:t>– pratybos 25 </a:t>
            </a:r>
            <a:r>
              <a:rPr lang="lt-LT" dirty="0"/>
              <a:t>%</a:t>
            </a:r>
          </a:p>
          <a:p>
            <a:r>
              <a:rPr lang="lt-LT" dirty="0" smtClean="0"/>
              <a:t>–egzaminas 75 %</a:t>
            </a:r>
            <a:endParaRPr lang="lt-LT" dirty="0"/>
          </a:p>
        </p:txBody>
      </p:sp>
    </p:spTree>
    <p:extLst>
      <p:ext uri="{BB962C8B-B14F-4D97-AF65-F5344CB8AC3E}">
        <p14:creationId xmlns:p14="http://schemas.microsoft.com/office/powerpoint/2010/main" val="2388357176"/>
      </p:ext>
    </p:extLst>
  </p:cSld>
  <p:clrMapOvr>
    <a:masterClrMapping/>
  </p:clrMapOvr>
  <p:transition advTm="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83" name="Group 11"/>
          <p:cNvGrpSpPr>
            <a:grpSpLocks/>
          </p:cNvGrpSpPr>
          <p:nvPr/>
        </p:nvGrpSpPr>
        <p:grpSpPr bwMode="auto">
          <a:xfrm>
            <a:off x="0" y="685800"/>
            <a:ext cx="9144000" cy="3276600"/>
            <a:chOff x="89" y="440"/>
            <a:chExt cx="4286" cy="1624"/>
          </a:xfrm>
        </p:grpSpPr>
        <p:pic>
          <p:nvPicPr>
            <p:cNvPr id="5123" name="Picture 4" descr="MENSCH"/>
            <p:cNvPicPr>
              <a:picLocks noChangeAspect="1" noChangeArrowheads="1"/>
            </p:cNvPicPr>
            <p:nvPr/>
          </p:nvPicPr>
          <p:blipFill>
            <a:blip r:embed="rId3">
              <a:extLst>
                <a:ext uri="{28A0092B-C50C-407E-A947-70E740481C1C}">
                  <a14:useLocalDpi xmlns:a14="http://schemas.microsoft.com/office/drawing/2010/main" val="0"/>
                </a:ext>
              </a:extLst>
            </a:blip>
            <a:srcRect r="82977"/>
            <a:stretch>
              <a:fillRect/>
            </a:stretch>
          </p:blipFill>
          <p:spPr bwMode="auto">
            <a:xfrm>
              <a:off x="89" y="440"/>
              <a:ext cx="729"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5" descr="MENSCH"/>
            <p:cNvPicPr>
              <a:picLocks noChangeAspect="1" noChangeArrowheads="1"/>
            </p:cNvPicPr>
            <p:nvPr/>
          </p:nvPicPr>
          <p:blipFill>
            <a:blip r:embed="rId3">
              <a:extLst>
                <a:ext uri="{28A0092B-C50C-407E-A947-70E740481C1C}">
                  <a14:useLocalDpi xmlns:a14="http://schemas.microsoft.com/office/drawing/2010/main" val="0"/>
                </a:ext>
              </a:extLst>
            </a:blip>
            <a:srcRect l="17001" r="70221"/>
            <a:stretch>
              <a:fillRect/>
            </a:stretch>
          </p:blipFill>
          <p:spPr bwMode="auto">
            <a:xfrm>
              <a:off x="817" y="440"/>
              <a:ext cx="547"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6" descr="MENSCH"/>
            <p:cNvPicPr>
              <a:picLocks noChangeAspect="1" noChangeArrowheads="1"/>
            </p:cNvPicPr>
            <p:nvPr/>
          </p:nvPicPr>
          <p:blipFill>
            <a:blip r:embed="rId3">
              <a:extLst>
                <a:ext uri="{28A0092B-C50C-407E-A947-70E740481C1C}">
                  <a14:useLocalDpi xmlns:a14="http://schemas.microsoft.com/office/drawing/2010/main" val="0"/>
                </a:ext>
              </a:extLst>
            </a:blip>
            <a:srcRect l="29433" r="59320"/>
            <a:stretch>
              <a:fillRect/>
            </a:stretch>
          </p:blipFill>
          <p:spPr bwMode="auto">
            <a:xfrm>
              <a:off x="1357" y="440"/>
              <a:ext cx="482"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7" descr="MENSCH"/>
            <p:cNvPicPr>
              <a:picLocks noChangeAspect="1" noChangeArrowheads="1"/>
            </p:cNvPicPr>
            <p:nvPr/>
          </p:nvPicPr>
          <p:blipFill>
            <a:blip r:embed="rId3">
              <a:extLst>
                <a:ext uri="{28A0092B-C50C-407E-A947-70E740481C1C}">
                  <a14:useLocalDpi xmlns:a14="http://schemas.microsoft.com/office/drawing/2010/main" val="0"/>
                </a:ext>
              </a:extLst>
            </a:blip>
            <a:srcRect l="40488" r="48265"/>
            <a:stretch>
              <a:fillRect/>
            </a:stretch>
          </p:blipFill>
          <p:spPr bwMode="auto">
            <a:xfrm>
              <a:off x="1830" y="440"/>
              <a:ext cx="482"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8" descr="MENSCH"/>
            <p:cNvPicPr>
              <a:picLocks noChangeAspect="1" noChangeArrowheads="1"/>
            </p:cNvPicPr>
            <p:nvPr/>
          </p:nvPicPr>
          <p:blipFill>
            <a:blip r:embed="rId3">
              <a:extLst>
                <a:ext uri="{28A0092B-C50C-407E-A947-70E740481C1C}">
                  <a14:useLocalDpi xmlns:a14="http://schemas.microsoft.com/office/drawing/2010/main" val="0"/>
                </a:ext>
              </a:extLst>
            </a:blip>
            <a:srcRect l="51541" r="36522"/>
            <a:stretch>
              <a:fillRect/>
            </a:stretch>
          </p:blipFill>
          <p:spPr bwMode="auto">
            <a:xfrm>
              <a:off x="2297" y="440"/>
              <a:ext cx="511"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9" descr="MENSCH"/>
            <p:cNvPicPr>
              <a:picLocks noChangeAspect="1" noChangeArrowheads="1"/>
            </p:cNvPicPr>
            <p:nvPr/>
          </p:nvPicPr>
          <p:blipFill>
            <a:blip r:embed="rId3">
              <a:extLst>
                <a:ext uri="{28A0092B-C50C-407E-A947-70E740481C1C}">
                  <a14:useLocalDpi xmlns:a14="http://schemas.microsoft.com/office/drawing/2010/main" val="0"/>
                </a:ext>
              </a:extLst>
            </a:blip>
            <a:srcRect l="63284" r="22926"/>
            <a:stretch>
              <a:fillRect/>
            </a:stretch>
          </p:blipFill>
          <p:spPr bwMode="auto">
            <a:xfrm>
              <a:off x="2792" y="440"/>
              <a:ext cx="591"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10" descr="MENSCH"/>
            <p:cNvPicPr>
              <a:picLocks noChangeAspect="1" noChangeArrowheads="1"/>
            </p:cNvPicPr>
            <p:nvPr/>
          </p:nvPicPr>
          <p:blipFill>
            <a:blip r:embed="rId3">
              <a:extLst>
                <a:ext uri="{28A0092B-C50C-407E-A947-70E740481C1C}">
                  <a14:useLocalDpi xmlns:a14="http://schemas.microsoft.com/office/drawing/2010/main" val="0"/>
                </a:ext>
              </a:extLst>
            </a:blip>
            <a:srcRect l="76729"/>
            <a:stretch>
              <a:fillRect/>
            </a:stretch>
          </p:blipFill>
          <p:spPr bwMode="auto">
            <a:xfrm>
              <a:off x="3378" y="440"/>
              <a:ext cx="997"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83"/>
                                        </p:tgtEl>
                                        <p:attrNameLst>
                                          <p:attrName>style.visibility</p:attrName>
                                        </p:attrNameLst>
                                      </p:cBhvr>
                                      <p:to>
                                        <p:strVal val="visible"/>
                                      </p:to>
                                    </p:set>
                                    <p:anim calcmode="lin" valueType="num">
                                      <p:cBhvr>
                                        <p:cTn id="7" dur="4250" fill="hold"/>
                                        <p:tgtEl>
                                          <p:spTgt spid="3083"/>
                                        </p:tgtEl>
                                        <p:attrNameLst>
                                          <p:attrName>ppt_w</p:attrName>
                                        </p:attrNameLst>
                                      </p:cBhvr>
                                      <p:tavLst>
                                        <p:tav tm="0">
                                          <p:val>
                                            <p:fltVal val="0"/>
                                          </p:val>
                                        </p:tav>
                                        <p:tav tm="100000">
                                          <p:val>
                                            <p:strVal val="#ppt_w"/>
                                          </p:val>
                                        </p:tav>
                                      </p:tavLst>
                                    </p:anim>
                                    <p:anim calcmode="lin" valueType="num">
                                      <p:cBhvr>
                                        <p:cTn id="8" dur="4250" fill="hold"/>
                                        <p:tgtEl>
                                          <p:spTgt spid="3083"/>
                                        </p:tgtEl>
                                        <p:attrNameLst>
                                          <p:attrName>ppt_h</p:attrName>
                                        </p:attrNameLst>
                                      </p:cBhvr>
                                      <p:tavLst>
                                        <p:tav tm="0">
                                          <p:val>
                                            <p:fltVal val="0"/>
                                          </p:val>
                                        </p:tav>
                                        <p:tav tm="100000">
                                          <p:val>
                                            <p:strVal val="#ppt_h"/>
                                          </p:val>
                                        </p:tav>
                                      </p:tavLst>
                                    </p:anim>
                                    <p:animEffect transition="in" filter="fade">
                                      <p:cBhvr>
                                        <p:cTn id="9" dur="4250"/>
                                        <p:tgtEl>
                                          <p:spTgt spid="3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lt-L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lt-L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7133</TotalTime>
  <Words>108</Words>
  <Application>Microsoft Office PowerPoint</Application>
  <PresentationFormat>On-screen Show (4:3)</PresentationFormat>
  <Paragraphs>31</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Kompiuterių taikymas</vt:lpstr>
      <vt:lpstr>Motyvai</vt:lpstr>
      <vt:lpstr>Ką galite pasiimti iš šio kurso? </vt:lpstr>
      <vt:lpstr>Kompiuterių taikymas</vt:lpstr>
      <vt:lpstr>Literatūra: kompiuterių architektūra:  1. V. Urbanavičius, Kompiuteriai ir jų  architektūra, VGTU, 2007, 427 p.  http://www.ebooks.vgtu.lt/reader/kompiuteriai-ir-j-architektra 2, W. Stallings, Computer organization and architecture: designing for performance, Boston, Pearson, 2010. 792 p., ISBN 9780135064177 3. G. Leonavičius, Kompiuterių architektūra ir organizavimas, Vilnius, VPU, 2008, ISBN  9789955203643  Pramoninė elektronika 2, Lašas ir kt, 1991 Impulsinė  technika, Dailidėnas ir kt, 1976 http://www.cna.ff.vu.lt/ktaikymas/</vt:lpstr>
      <vt:lpstr>Literatūra: Kompiuterija, Burgis ir kt,  2000 Informatika, Janickienė, 2002 Informatika, Žilinskas ir kt,  2000 Informatika, Valavičius ir kt., 2001 Informatika,  Adomavičius ir kt 2001 Personalinis kompiuteris, Starkus, 1994, 1999 Computer Inside, P.Norton,  Компютер изнутри П.Нортон Персональный компютер. Энциклопедия, М.Гук, 2000</vt:lpstr>
      <vt:lpstr>PowerPoint Presentation</vt:lpstr>
      <vt:lpstr>PowerPoint Presentation</vt:lpstr>
    </vt:vector>
  </TitlesOfParts>
  <Company>VU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fk</dc:creator>
  <cp:lastModifiedBy>A</cp:lastModifiedBy>
  <cp:revision>29</cp:revision>
  <dcterms:created xsi:type="dcterms:W3CDTF">2000-03-31T08:47:48Z</dcterms:created>
  <dcterms:modified xsi:type="dcterms:W3CDTF">2013-09-03T16:11:16Z</dcterms:modified>
</cp:coreProperties>
</file>